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</p:sldMasterIdLst>
  <p:notesMasterIdLst>
    <p:notesMasterId r:id="rId5"/>
  </p:notesMasterIdLst>
  <p:sldIdLst>
    <p:sldId id="472" r:id="rId4"/>
    <p:sldId id="617" r:id="rId6"/>
    <p:sldId id="510" r:id="rId7"/>
    <p:sldId id="365" r:id="rId8"/>
    <p:sldId id="482" r:id="rId9"/>
    <p:sldId id="637" r:id="rId10"/>
    <p:sldId id="567" r:id="rId11"/>
    <p:sldId id="574" r:id="rId12"/>
    <p:sldId id="289" r:id="rId13"/>
  </p:sldIdLst>
  <p:sldSz cx="12192000" cy="6858000"/>
  <p:notesSz cx="10234295" cy="7103745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tags/tag1.xml><?xml version="1.0" encoding="utf-8"?>
<p:tagLst xmlns:p="http://schemas.openxmlformats.org/presentationml/2006/main">
  <p:tag name="commondata" val="eyJoZGlkIjoiZWJkOTBmYTU4ODE3MTliYTJiZDU2M2E5ZDNmNTBlMzEifQ=="/>
</p:tagLst>
</file>